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6858000" cy="9144000" type="screen4x3"/>
  <p:notesSz cx="7102475" cy="93694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1776" y="5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E5B4-0C2F-4382-838C-FB39ED6BEB13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185B-7ECC-4591-A276-74F59A4B0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178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E5B4-0C2F-4382-838C-FB39ED6BEB13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185B-7ECC-4591-A276-74F59A4B0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083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E5B4-0C2F-4382-838C-FB39ED6BEB13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185B-7ECC-4591-A276-74F59A4B0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141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E5B4-0C2F-4382-838C-FB39ED6BEB13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185B-7ECC-4591-A276-74F59A4B0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424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E5B4-0C2F-4382-838C-FB39ED6BEB13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185B-7ECC-4591-A276-74F59A4B0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01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E5B4-0C2F-4382-838C-FB39ED6BEB13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185B-7ECC-4591-A276-74F59A4B0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3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E5B4-0C2F-4382-838C-FB39ED6BEB13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185B-7ECC-4591-A276-74F59A4B0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619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E5B4-0C2F-4382-838C-FB39ED6BEB13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185B-7ECC-4591-A276-74F59A4B0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87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E5B4-0C2F-4382-838C-FB39ED6BEB13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185B-7ECC-4591-A276-74F59A4B0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058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E5B4-0C2F-4382-838C-FB39ED6BEB13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185B-7ECC-4591-A276-74F59A4B0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717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E5B4-0C2F-4382-838C-FB39ED6BEB13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185B-7ECC-4591-A276-74F59A4B0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136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DE5B4-0C2F-4382-838C-FB39ED6BEB13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4185B-7ECC-4591-A276-74F59A4B0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265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C122B4-99C8-5697-B34E-DAF6275BF873}"/>
              </a:ext>
            </a:extLst>
          </p:cNvPr>
          <p:cNvSpPr txBox="1"/>
          <p:nvPr/>
        </p:nvSpPr>
        <p:spPr>
          <a:xfrm>
            <a:off x="2577662" y="4431638"/>
            <a:ext cx="3670738" cy="1466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Professionally designed/manufactured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Hand-laid composite material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Color-matched base coat/clear coat urethane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Heat-resistant material opposite exhaust system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Stainless steel fasteners (hardware included)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Made in USA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US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Base, S and R models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98219D-CF09-F089-19C9-EF71F2565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83" y="853807"/>
            <a:ext cx="4564117" cy="3464887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54273C-2A15-9865-4817-2119D5A8B9DC}"/>
              </a:ext>
            </a:extLst>
          </p:cNvPr>
          <p:cNvSpPr txBox="1"/>
          <p:nvPr/>
        </p:nvSpPr>
        <p:spPr>
          <a:xfrm>
            <a:off x="609600" y="430879"/>
            <a:ext cx="4324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2014-2020 Monster 1200 Custom </a:t>
            </a:r>
            <a:r>
              <a:rPr lang="en-US" b="1" dirty="0" err="1"/>
              <a:t>Bellypans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E389F1-1E94-597A-3B46-9FF380D120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83" y="4499844"/>
            <a:ext cx="1973317" cy="1330528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812B78-B36A-EAA3-CC86-96DBDF9E44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83" y="6079728"/>
            <a:ext cx="4073525" cy="2429510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6C3DD9-D3BB-8BCC-564A-A67860332190}"/>
              </a:ext>
            </a:extLst>
          </p:cNvPr>
          <p:cNvSpPr txBox="1"/>
          <p:nvPr/>
        </p:nvSpPr>
        <p:spPr>
          <a:xfrm>
            <a:off x="4800600" y="8001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$</a:t>
            </a:r>
            <a:r>
              <a:rPr lang="en-US" sz="1200" b="1" dirty="0"/>
              <a:t>529 ready to install</a:t>
            </a:r>
          </a:p>
        </p:txBody>
      </p:sp>
    </p:spTree>
    <p:extLst>
      <p:ext uri="{BB962C8B-B14F-4D97-AF65-F5344CB8AC3E}">
        <p14:creationId xmlns:p14="http://schemas.microsoft.com/office/powerpoint/2010/main" val="2539734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31" y="3896256"/>
            <a:ext cx="2462213" cy="235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392839"/>
            <a:ext cx="4114800" cy="2301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7FE86C-96DE-F313-5F13-14B20EC0C9FB}"/>
              </a:ext>
            </a:extLst>
          </p:cNvPr>
          <p:cNvSpPr txBox="1"/>
          <p:nvPr/>
        </p:nvSpPr>
        <p:spPr>
          <a:xfrm>
            <a:off x="304800" y="4572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2015-2020 Monster 821 Custom </a:t>
            </a:r>
            <a:r>
              <a:rPr lang="en-US" b="1" dirty="0" err="1"/>
              <a:t>Bellypans</a:t>
            </a: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01187E-4745-0CF6-4ACB-C58F4CD4E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926102"/>
            <a:ext cx="4648200" cy="286532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D847ECB-CA2B-113B-5BD8-097AEA16264B}"/>
              </a:ext>
            </a:extLst>
          </p:cNvPr>
          <p:cNvSpPr txBox="1"/>
          <p:nvPr/>
        </p:nvSpPr>
        <p:spPr>
          <a:xfrm>
            <a:off x="2895599" y="4191000"/>
            <a:ext cx="38100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/>
              <a:t>Professionally design/manufactured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/>
              <a:t>Hand-laid composite material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/>
              <a:t>Color-matched base coat/clear coat urethane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/>
              <a:t>Heat-resistant material opposite exhaust system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/>
              <a:t>Stainless steel fasteners (hardware included)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/>
              <a:t>Made in USA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2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DC80DC-F21D-21E2-EF21-540BA006FBA4}"/>
              </a:ext>
            </a:extLst>
          </p:cNvPr>
          <p:cNvSpPr txBox="1"/>
          <p:nvPr/>
        </p:nvSpPr>
        <p:spPr>
          <a:xfrm>
            <a:off x="4648200" y="8305800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$529 ready to install</a:t>
            </a:r>
          </a:p>
        </p:txBody>
      </p:sp>
    </p:spTree>
    <p:extLst>
      <p:ext uri="{BB962C8B-B14F-4D97-AF65-F5344CB8AC3E}">
        <p14:creationId xmlns:p14="http://schemas.microsoft.com/office/powerpoint/2010/main" val="1031725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84</Words>
  <Application>Microsoft Office PowerPoint</Application>
  <PresentationFormat>On-screen Show (4:3)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rlsedition</dc:creator>
  <cp:lastModifiedBy>Roger Sears</cp:lastModifiedBy>
  <cp:revision>13</cp:revision>
  <cp:lastPrinted>2017-10-19T16:49:40Z</cp:lastPrinted>
  <dcterms:created xsi:type="dcterms:W3CDTF">2015-11-29T14:21:59Z</dcterms:created>
  <dcterms:modified xsi:type="dcterms:W3CDTF">2024-10-07T20:43:31Z</dcterms:modified>
</cp:coreProperties>
</file>